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13. 10. 2012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ss.gjn.cz/obrazky/generator1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ss.gjn.cz/obrazky/generator2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ektross.gjn.cz/obrazky/generator5.gif" TargetMode="Externa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lektross.gjn.cz/obrazky/generator2.gif" TargetMode="External"/><Relationship Id="rId2" Type="http://schemas.openxmlformats.org/officeDocument/2006/relationships/hyperlink" Target="http://elektross.gjn.cz/obrazky/generator1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ektross.gjn.cz/obrazky/generator5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Vznik střídavého proudu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9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Vznik střídavého el. proudu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Elektrický proud – usměrněný pohyb volných elektricky nabitých částic nebo těles.</a:t>
            </a:r>
          </a:p>
          <a:p>
            <a:r>
              <a:rPr lang="cs-CZ" dirty="0" smtClean="0"/>
              <a:t>Stejnosměrný elektrický proud:</a:t>
            </a:r>
          </a:p>
          <a:p>
            <a:pPr lvl="1"/>
            <a:r>
              <a:rPr lang="cs-CZ" dirty="0" smtClean="0"/>
              <a:t>velikost je konstantní</a:t>
            </a:r>
          </a:p>
          <a:p>
            <a:pPr lvl="1"/>
            <a:r>
              <a:rPr lang="cs-CZ" dirty="0" smtClean="0"/>
              <a:t>směr je konstantní</a:t>
            </a:r>
          </a:p>
          <a:p>
            <a:pPr lvl="1"/>
            <a:r>
              <a:rPr lang="cs-CZ" dirty="0" smtClean="0"/>
              <a:t>zdroje jsou galvanické články a baterie, dynama</a:t>
            </a:r>
          </a:p>
          <a:p>
            <a:r>
              <a:rPr lang="cs-CZ" dirty="0" smtClean="0"/>
              <a:t>Střídavý elektrický proud:</a:t>
            </a:r>
            <a:endParaRPr lang="cs-CZ" dirty="0"/>
          </a:p>
          <a:p>
            <a:pPr lvl="1"/>
            <a:r>
              <a:rPr lang="cs-CZ" dirty="0"/>
              <a:t>druh elektrického proudu, </a:t>
            </a:r>
            <a:r>
              <a:rPr lang="cs-CZ" dirty="0" smtClean="0"/>
              <a:t>u kterého se mění jeho směr a velikost v čase</a:t>
            </a:r>
          </a:p>
          <a:p>
            <a:pPr lvl="1"/>
            <a:r>
              <a:rPr lang="cs-CZ" dirty="0" smtClean="0"/>
              <a:t>nejčastější závislost na čase je harmonická (sinus)</a:t>
            </a:r>
          </a:p>
          <a:p>
            <a:pPr lvl="1"/>
            <a:r>
              <a:rPr lang="cs-CZ" dirty="0" smtClean="0"/>
              <a:t>zdroje jsou alternátory (střídavé generátory)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088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966242"/>
          </a:xfrm>
        </p:spPr>
        <p:txBody>
          <a:bodyPr/>
          <a:lstStyle/>
          <a:p>
            <a:pPr algn="l"/>
            <a:r>
              <a:rPr lang="cs-CZ" sz="3600" dirty="0" smtClean="0"/>
              <a:t>Vznik střídavého el. proudu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28800"/>
            <a:ext cx="6984776" cy="1542306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Otáčí-li se závit cívky v magnetickém poli permanentního magnetu, indukuje se do vodiče elektromotorické napětí, v uzavřeném obvodu el. proud. Elektrický proud je sbírán uhlíkovými kartáči přiléhajícím k vodivým prstencům.</a:t>
            </a:r>
            <a:endParaRPr lang="cs-CZ" dirty="0"/>
          </a:p>
        </p:txBody>
      </p:sp>
      <p:pic>
        <p:nvPicPr>
          <p:cNvPr id="1026" name="Picture 2" descr="http://elektross.gjn.cz/obrazky/generato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91" y="3284984"/>
            <a:ext cx="47529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6237312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elektross.gjn.cz/obrazky/generator1.gif</a:t>
            </a:r>
            <a:r>
              <a:rPr lang="cs-CZ" sz="1000" dirty="0" smtClean="0"/>
              <a:t>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18520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Praxe: trojfázový zdroj střídavého el. proudu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23928" y="1926751"/>
            <a:ext cx="4896544" cy="230425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 praxi se nepoužívá otáčivá cívka a statický magnet, ale naopak, otáčivý magnet umístěný mezi tři cívky (nebo 6, 9, 12…). V každé z nich zvlášť se indukuje el. napětí; </a:t>
            </a:r>
            <a:r>
              <a:rPr lang="cs-CZ" dirty="0"/>
              <a:t>vzájemně </a:t>
            </a:r>
            <a:r>
              <a:rPr lang="cs-CZ" dirty="0" smtClean="0"/>
              <a:t>jsou fázově </a:t>
            </a:r>
            <a:r>
              <a:rPr lang="cs-CZ" dirty="0"/>
              <a:t>posunuta o </a:t>
            </a:r>
            <a:r>
              <a:rPr lang="cs-CZ" dirty="0" smtClean="0"/>
              <a:t>120°, viz obr.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3110361" cy="394571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3568" y="6093296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elektross.gjn.cz/obrazky/generator2.gif</a:t>
            </a:r>
            <a:r>
              <a:rPr lang="cs-CZ" sz="1000" dirty="0" smtClean="0"/>
              <a:t> [2]</a:t>
            </a:r>
            <a:endParaRPr lang="cs-CZ" sz="1000" dirty="0"/>
          </a:p>
        </p:txBody>
      </p:sp>
      <p:pic>
        <p:nvPicPr>
          <p:cNvPr id="2052" name="Picture 4" descr="http://elektross.gjn.cz/obrazky/generator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05064"/>
            <a:ext cx="41719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525669" y="6093295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5"/>
              </a:rPr>
              <a:t>http://</a:t>
            </a:r>
            <a:r>
              <a:rPr lang="cs-CZ" sz="1000" dirty="0" smtClean="0">
                <a:hlinkClick r:id="rId5"/>
              </a:rPr>
              <a:t>elektross.gjn.cz/obrazky/generator5.gif</a:t>
            </a:r>
            <a:r>
              <a:rPr lang="cs-CZ" sz="1000" dirty="0" smtClean="0"/>
              <a:t> [3]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3461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13764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13. </a:t>
            </a:r>
            <a:r>
              <a:rPr lang="cs-CZ" smtClean="0"/>
              <a:t>10. </a:t>
            </a:r>
            <a:r>
              <a:rPr lang="cs-CZ" dirty="0" smtClean="0"/>
              <a:t>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>
                <a:hlinkClick r:id="rId2"/>
              </a:rPr>
              <a:t>http://elektross.gjn.cz/obrazky/generator1.gif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elektross.gjn.cz/obrazky/generator2.gif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elektross.gjn.cz/obrazky/generator5.gif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32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194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Georgia</vt:lpstr>
      <vt:lpstr>Trebuchet MS</vt:lpstr>
      <vt:lpstr>Aerodynamika</vt:lpstr>
      <vt:lpstr>Vznik střídavého proudu</vt:lpstr>
      <vt:lpstr>Vznik střídavého el. proudu</vt:lpstr>
      <vt:lpstr>Vznik střídavého el. proudu</vt:lpstr>
      <vt:lpstr>Praxe: trojfázový zdroj střídavého el. proudu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střídavého proudu</dc:title>
  <dc:creator>Petr Machálek</dc:creator>
  <cp:lastModifiedBy>Petr Machálek</cp:lastModifiedBy>
  <cp:revision>1</cp:revision>
  <dcterms:created xsi:type="dcterms:W3CDTF">2012-10-12T23:26:30Z</dcterms:created>
  <dcterms:modified xsi:type="dcterms:W3CDTF">2012-10-12T23:27:24Z</dcterms:modified>
</cp:coreProperties>
</file>